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2" r:id="rId4"/>
    <p:sldId id="263" r:id="rId5"/>
    <p:sldId id="267" r:id="rId6"/>
    <p:sldId id="266" r:id="rId7"/>
    <p:sldId id="265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-114" y="-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A5438-F462-4434-ADF3-847D93FC4DF6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00451-EB55-4352-9039-7D1DF7CE90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856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A5438-F462-4434-ADF3-847D93FC4DF6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00451-EB55-4352-9039-7D1DF7CE90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8782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A5438-F462-4434-ADF3-847D93FC4DF6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00451-EB55-4352-9039-7D1DF7CE90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2954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A5438-F462-4434-ADF3-847D93FC4DF6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00451-EB55-4352-9039-7D1DF7CE90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2081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A5438-F462-4434-ADF3-847D93FC4DF6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00451-EB55-4352-9039-7D1DF7CE90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218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A5438-F462-4434-ADF3-847D93FC4DF6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00451-EB55-4352-9039-7D1DF7CE90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320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A5438-F462-4434-ADF3-847D93FC4DF6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00451-EB55-4352-9039-7D1DF7CE90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263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A5438-F462-4434-ADF3-847D93FC4DF6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00451-EB55-4352-9039-7D1DF7CE90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874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A5438-F462-4434-ADF3-847D93FC4DF6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00451-EB55-4352-9039-7D1DF7CE90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032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A5438-F462-4434-ADF3-847D93FC4DF6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00451-EB55-4352-9039-7D1DF7CE90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092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A5438-F462-4434-ADF3-847D93FC4DF6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00451-EB55-4352-9039-7D1DF7CE90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620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7A5438-F462-4434-ADF3-847D93FC4DF6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00451-EB55-4352-9039-7D1DF7CE90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0038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wmf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g"/><Relationship Id="rId5" Type="http://schemas.openxmlformats.org/officeDocument/2006/relationships/image" Target="../media/image6.jp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WordArt 10"/>
          <p:cNvSpPr>
            <a:spLocks noChangeArrowheads="1" noChangeShapeType="1" noTextEdit="1"/>
          </p:cNvSpPr>
          <p:nvPr/>
        </p:nvSpPr>
        <p:spPr bwMode="auto">
          <a:xfrm rot="20384071">
            <a:off x="218880" y="3191462"/>
            <a:ext cx="7049696" cy="2523747"/>
          </a:xfrm>
          <a:prstGeom prst="rect">
            <a:avLst/>
          </a:prstGeom>
        </p:spPr>
        <p:txBody>
          <a:bodyPr wrap="none" fromWordArt="1">
            <a:prstTxWarp prst="textStop">
              <a:avLst>
                <a:gd name="adj" fmla="val 22222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3300"/>
                </a:solidFill>
                <a:latin typeface="Book Antiqua" panose="02040602050305030304" pitchFamily="18" charset="0"/>
              </a:rPr>
              <a:t>Дневник отряда    </a:t>
            </a:r>
            <a:r>
              <a:rPr lang="ru-RU" sz="3600" b="1" kern="10" dirty="0" smtClean="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3300"/>
                </a:solidFill>
                <a:latin typeface="Book Antiqua" panose="02040602050305030304" pitchFamily="18" charset="0"/>
              </a:rPr>
              <a:t>ЮИД</a:t>
            </a:r>
          </a:p>
          <a:p>
            <a:pPr algn="ctr"/>
            <a:r>
              <a:rPr lang="ru-RU" sz="3600" b="1" kern="10" dirty="0" smtClean="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3300"/>
                </a:solidFill>
                <a:latin typeface="Book Antiqua" panose="02040602050305030304" pitchFamily="18" charset="0"/>
              </a:rPr>
              <a:t>«Перекресток»</a:t>
            </a:r>
            <a:endParaRPr lang="ru-RU" sz="3600" b="1" kern="10" dirty="0">
              <a:ln w="9525">
                <a:solidFill>
                  <a:srgbClr val="00FF00"/>
                </a:solidFill>
                <a:round/>
                <a:headEnd/>
                <a:tailEnd/>
              </a:ln>
              <a:solidFill>
                <a:srgbClr val="003300"/>
              </a:solidFill>
              <a:latin typeface="Book Antiqua" panose="02040602050305030304" pitchFamily="18" charset="0"/>
            </a:endParaRPr>
          </a:p>
          <a:p>
            <a:pPr algn="ctr"/>
            <a:r>
              <a:rPr lang="ru-RU" sz="3600" b="1" kern="10" dirty="0" smtClean="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3300"/>
                </a:solidFill>
                <a:latin typeface="Book Antiqua" panose="02040602050305030304" pitchFamily="18" charset="0"/>
              </a:rPr>
              <a:t>2021-2022 </a:t>
            </a:r>
            <a:r>
              <a:rPr lang="ru-RU" sz="3600" b="1" kern="10" dirty="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3300"/>
                </a:solidFill>
                <a:latin typeface="Book Antiqua" panose="02040602050305030304" pitchFamily="18" charset="0"/>
              </a:rPr>
              <a:t>уч. </a:t>
            </a:r>
            <a:r>
              <a:rPr lang="ru-RU" sz="3600" b="1" kern="10" dirty="0" smtClean="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3300"/>
                </a:solidFill>
                <a:latin typeface="Book Antiqua" panose="02040602050305030304" pitchFamily="18" charset="0"/>
              </a:rPr>
              <a:t>Год</a:t>
            </a:r>
          </a:p>
        </p:txBody>
      </p:sp>
      <p:sp>
        <p:nvSpPr>
          <p:cNvPr id="8" name="WordArt 13"/>
          <p:cNvSpPr>
            <a:spLocks noChangeArrowheads="1" noChangeShapeType="1" noTextEdit="1"/>
          </p:cNvSpPr>
          <p:nvPr/>
        </p:nvSpPr>
        <p:spPr bwMode="auto">
          <a:xfrm>
            <a:off x="791368" y="335757"/>
            <a:ext cx="7846217" cy="786605"/>
          </a:xfrm>
          <a:prstGeom prst="rect">
            <a:avLst/>
          </a:prstGeom>
        </p:spPr>
        <p:txBody>
          <a:bodyPr wrap="none" fromWordArt="1">
            <a:prstTxWarp prst="textStop">
              <a:avLst>
                <a:gd name="adj" fmla="val 22222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3300"/>
                </a:solidFill>
                <a:cs typeface="Arial" panose="020B0604020202020204" pitchFamily="34" charset="0"/>
              </a:rPr>
              <a:t>МБОУ </a:t>
            </a:r>
            <a:r>
              <a:rPr lang="ru-RU" sz="3600" b="1" kern="10" dirty="0" err="1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3300"/>
                </a:solidFill>
                <a:cs typeface="Arial" panose="020B0604020202020204" pitchFamily="34" charset="0"/>
              </a:rPr>
              <a:t>Страховская</a:t>
            </a:r>
            <a:r>
              <a:rPr lang="ru-RU" sz="3600" b="1" kern="10" dirty="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3300"/>
                </a:solidFill>
                <a:cs typeface="Arial" panose="020B0604020202020204" pitchFamily="34" charset="0"/>
              </a:rPr>
              <a:t> СОШ 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3421" y="3004345"/>
            <a:ext cx="4773496" cy="33009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4" name="Picture 2" descr="Изучаем правила дорожного движения для пешеходов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818" y="1143111"/>
            <a:ext cx="2901730" cy="2077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1655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9" name="Picture 8" descr="C:\Users\user\Desktop\97c45a38-c17a-463a-8901-1b99a22ae5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643" y="693306"/>
            <a:ext cx="4245777" cy="306748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0421" y="210949"/>
            <a:ext cx="4370143" cy="138827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897" y="3616628"/>
            <a:ext cx="4171666" cy="3128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user\Desktop\043c0058-9242-47f2-ad7b-ea7c686cb83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9036" y="1599227"/>
            <a:ext cx="2791127" cy="33403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7" name="Picture 16" descr="C:\Users\user\Desktop\28a87e52-1ed1-4508-b681-754ea365abe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0163" y="3429001"/>
            <a:ext cx="3561804" cy="29079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287901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Oval 4"/>
          <p:cNvSpPr>
            <a:spLocks noChangeArrowheads="1"/>
          </p:cNvSpPr>
          <p:nvPr/>
        </p:nvSpPr>
        <p:spPr bwMode="auto">
          <a:xfrm>
            <a:off x="4893890" y="3314410"/>
            <a:ext cx="3748087" cy="2862263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ru-RU" altLang="ru-RU" sz="1800" b="1" dirty="0" smtClean="0">
                <a:solidFill>
                  <a:srgbClr val="0066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ПРАВИЛА ДОРОЖНЫЕ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ru-RU" altLang="ru-RU" sz="1800" b="1" dirty="0" smtClean="0">
                <a:solidFill>
                  <a:srgbClr val="0066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ДЕТЯМ ЗНАТЬ ПОЛОЖЕННО</a:t>
            </a:r>
            <a:endParaRPr lang="ru-RU" altLang="ru-RU" sz="1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Picture 15" descr="C:\Users\user\Desktop\ec548f7e-24fd-4c3b-a8fa-4b4fe8ede7d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573" y="0"/>
            <a:ext cx="4126853" cy="354103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6" descr="C:\Users\user\Desktop\28a87e52-1ed1-4508-b681-754ea365abe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6832" y="3314410"/>
            <a:ext cx="3786503" cy="309144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pic>
        <p:nvPicPr>
          <p:cNvPr id="10" name="Picture 17" descr="C:\Users\user\Desktop\bb7118a3-6940-4af5-b778-ade4aabbfd7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934" y="3183186"/>
            <a:ext cx="4042631" cy="322266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4" name="Овал 3"/>
          <p:cNvSpPr/>
          <p:nvPr/>
        </p:nvSpPr>
        <p:spPr>
          <a:xfrm>
            <a:off x="0" y="437320"/>
            <a:ext cx="4032573" cy="2425149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Внеклассное мероприятие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«В стране дорожных знаков»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889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Oval 4"/>
          <p:cNvSpPr>
            <a:spLocks noChangeArrowheads="1"/>
          </p:cNvSpPr>
          <p:nvPr/>
        </p:nvSpPr>
        <p:spPr bwMode="auto">
          <a:xfrm>
            <a:off x="2604052" y="4015926"/>
            <a:ext cx="4432852" cy="2702926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50000">
                <a:srgbClr val="EFE631"/>
              </a:gs>
              <a:gs pos="100000">
                <a:srgbClr val="FFFF00"/>
              </a:gs>
            </a:gsLst>
            <a:lin ang="5400000" scaled="1"/>
          </a:gradFill>
          <a:ln w="76200" cmpd="tri">
            <a:solidFill>
              <a:srgbClr val="00CC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Конкурс рисунков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«Мой друг светофор!»</a:t>
            </a:r>
            <a:endParaRPr lang="ru-RU" altLang="ru-RU" sz="2800" b="1" dirty="0">
              <a:solidFill>
                <a:srgbClr val="006600"/>
              </a:solidFill>
              <a:latin typeface="Comic Sans MS" panose="030F0702030302020204" pitchFamily="66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400" dirty="0">
              <a:latin typeface="Comic Sans MS" panose="030F0702030302020204" pitchFamily="66" charset="0"/>
            </a:endParaRPr>
          </a:p>
        </p:txBody>
      </p:sp>
      <p:pic>
        <p:nvPicPr>
          <p:cNvPr id="7" name="Picture 14" descr="C:\Users\user\Desktop\2a39af1c-b82e-4502-a4c7-e149d3f617a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82" y="684703"/>
            <a:ext cx="4557373" cy="35544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8" name="Picture 13" descr="C:\Users\user\Desktop\5469b192-9e1f-4116-8787-78cf2c63034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3492" y="2092898"/>
            <a:ext cx="5634402" cy="38460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64863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76715" y="437322"/>
            <a:ext cx="4367285" cy="227858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B0F0"/>
                </a:solidFill>
              </a:rPr>
              <a:t>Интервью у участников дорожного </a:t>
            </a:r>
            <a:r>
              <a:rPr lang="ru-RU" sz="2800" b="1" dirty="0" smtClean="0">
                <a:solidFill>
                  <a:srgbClr val="00B0F0"/>
                </a:solidFill>
              </a:rPr>
              <a:t>движения в рамках Всероссийского конкурса членов отряда ЮИД «Звезда ЮИД»</a:t>
            </a:r>
            <a:endParaRPr lang="ru-RU" sz="2800" b="1" dirty="0">
              <a:solidFill>
                <a:srgbClr val="00B0F0"/>
              </a:solidFill>
            </a:endParaRPr>
          </a:p>
        </p:txBody>
      </p:sp>
      <p:pic>
        <p:nvPicPr>
          <p:cNvPr id="5" name="Picture 8" descr="C:\Users\user\Desktop\fae53dad-bfa2-4ec7-a361-a62b9b2a8d0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244936"/>
            <a:ext cx="4602741" cy="39625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9" descr="C:\Users\user\Desktop\d5792cf0-4863-47a5-8ac8-3696d3b056a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8227" y="2623874"/>
            <a:ext cx="5479774" cy="37590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C:\Program Files\Microsoft Office\MEDIA\CAGCAT10\j0212957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212" y="4207515"/>
            <a:ext cx="2736850" cy="177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5396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Oval 4"/>
          <p:cNvSpPr>
            <a:spLocks noChangeArrowheads="1"/>
          </p:cNvSpPr>
          <p:nvPr/>
        </p:nvSpPr>
        <p:spPr bwMode="auto">
          <a:xfrm>
            <a:off x="222258" y="4084898"/>
            <a:ext cx="2857500" cy="2476242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50000">
                <a:srgbClr val="EFE631"/>
              </a:gs>
              <a:gs pos="100000">
                <a:srgbClr val="FFFF00"/>
              </a:gs>
            </a:gsLst>
            <a:lin ang="5400000" scaled="1"/>
          </a:gradFill>
          <a:ln w="76200" cmpd="tri">
            <a:solidFill>
              <a:srgbClr val="00CC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Занятия </a:t>
            </a:r>
            <a:endParaRPr lang="ru-RU" altLang="ru-RU" sz="2000" b="1" dirty="0">
              <a:solidFill>
                <a:srgbClr val="006600"/>
              </a:solidFill>
              <a:latin typeface="Comic Sans MS" panose="030F0702030302020204" pitchFamily="66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>
                <a:solidFill>
                  <a:srgbClr val="006600"/>
                </a:solidFill>
                <a:latin typeface="Comic Sans MS" panose="030F0702030302020204" pitchFamily="66" charset="0"/>
              </a:rPr>
              <a:t>с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>
                <a:solidFill>
                  <a:srgbClr val="006600"/>
                </a:solidFill>
                <a:latin typeface="Comic Sans MS" panose="030F0702030302020204" pitchFamily="66" charset="0"/>
              </a:rPr>
              <a:t>дошколятами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 dirty="0">
              <a:latin typeface="Comic Sans MS" panose="030F0702030302020204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284" y="142233"/>
            <a:ext cx="4144370" cy="31082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637" y="142233"/>
            <a:ext cx="3134974" cy="29831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3067" y="3602038"/>
            <a:ext cx="4171666" cy="3128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784" y="3781165"/>
            <a:ext cx="3592856" cy="27704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Цель изучения правил дорожного движения. 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65896">
            <a:off x="8470561" y="2203517"/>
            <a:ext cx="3345031" cy="1741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231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7" name="Oval 4"/>
          <p:cNvSpPr txBox="1">
            <a:spLocks noChangeArrowheads="1"/>
          </p:cNvSpPr>
          <p:nvPr/>
        </p:nvSpPr>
        <p:spPr bwMode="auto">
          <a:xfrm>
            <a:off x="8666923" y="2207680"/>
            <a:ext cx="2862456" cy="1221321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50000">
                <a:srgbClr val="EFE631"/>
              </a:gs>
              <a:gs pos="100000">
                <a:srgbClr val="FFFF00"/>
              </a:gs>
            </a:gsLst>
            <a:lin ang="5400000" scaled="1"/>
          </a:gradFill>
          <a:ln w="76200" cmpd="tri">
            <a:solidFill>
              <a:srgbClr val="00CC0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 b="1" dirty="0" smtClean="0">
              <a:solidFill>
                <a:srgbClr val="990000"/>
              </a:solidFill>
              <a:latin typeface="Comic Sans MS" pitchFamily="66" charset="0"/>
              <a:ea typeface="+mj-ea"/>
              <a:cs typeface="+mj-cs"/>
            </a:endParaRPr>
          </a:p>
          <a:p>
            <a:pPr algn="ctr">
              <a:defRPr/>
            </a:pPr>
            <a:r>
              <a:rPr lang="ru-RU" b="1" dirty="0" smtClean="0">
                <a:solidFill>
                  <a:srgbClr val="990000"/>
                </a:solidFill>
                <a:latin typeface="Comic Sans MS" pitchFamily="66" charset="0"/>
                <a:ea typeface="+mj-ea"/>
                <a:cs typeface="+mj-cs"/>
              </a:rPr>
              <a:t>Участвуем </a:t>
            </a:r>
            <a:r>
              <a:rPr lang="ru-RU" b="1" dirty="0">
                <a:solidFill>
                  <a:srgbClr val="990000"/>
                </a:solidFill>
                <a:latin typeface="Comic Sans MS" pitchFamily="66" charset="0"/>
                <a:ea typeface="+mj-ea"/>
                <a:cs typeface="+mj-cs"/>
              </a:rPr>
              <a:t>в конкурсах</a:t>
            </a:r>
            <a:endParaRPr lang="ru-RU" b="1" dirty="0">
              <a:solidFill>
                <a:srgbClr val="006600"/>
              </a:solidFill>
              <a:latin typeface="Comic Sans MS" pitchFamily="66" charset="0"/>
              <a:ea typeface="+mj-ea"/>
              <a:cs typeface="+mj-cs"/>
            </a:endParaRPr>
          </a:p>
          <a:p>
            <a:pPr algn="ctr">
              <a:defRPr/>
            </a:pPr>
            <a:endParaRPr lang="ru-RU" sz="2400" dirty="0">
              <a:latin typeface="Comic Sans MS" pitchFamily="66" charset="0"/>
              <a:ea typeface="+mj-ea"/>
              <a:cs typeface="+mj-cs"/>
            </a:endParaRPr>
          </a:p>
        </p:txBody>
      </p:sp>
      <p:pic>
        <p:nvPicPr>
          <p:cNvPr id="8" name="Picture 8" descr="C:\Users\user\Desktop\97c45a38-c17a-463a-8901-1b99a22ae5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19" y="3429001"/>
            <a:ext cx="3979146" cy="310050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9" descr="C:\Users\Kompuktir\Desktop\мое\флешка\фото род собрание юид\IMG_46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00614" y="215909"/>
            <a:ext cx="3786182" cy="2839637"/>
          </a:xfrm>
          <a:prstGeom prst="flowChartMultidocument">
            <a:avLst/>
          </a:prstGeom>
          <a:noFill/>
        </p:spPr>
      </p:pic>
      <p:pic>
        <p:nvPicPr>
          <p:cNvPr id="2050" name="Picture 2" descr="C:\Users\user\Desktop\b8e89162-0282-4b27-8622-ec1d7dec4b7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72455" y="-223003"/>
            <a:ext cx="2866191" cy="38215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08ebcff8-c535-4dec-a321-ba4e87b413e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628" y="3552968"/>
            <a:ext cx="4151243" cy="31134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...на переменах проводятся игры на тему: Правил дорожного движения. 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71635">
            <a:off x="4391853" y="3851150"/>
            <a:ext cx="2836950" cy="2126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46806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55</Words>
  <Application>Microsoft Office PowerPoint</Application>
  <PresentationFormat>Произвольный</PresentationFormat>
  <Paragraphs>16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user</cp:lastModifiedBy>
  <cp:revision>12</cp:revision>
  <dcterms:created xsi:type="dcterms:W3CDTF">2022-09-26T20:02:12Z</dcterms:created>
  <dcterms:modified xsi:type="dcterms:W3CDTF">2022-09-27T09:48:32Z</dcterms:modified>
</cp:coreProperties>
</file>